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770BC4-0C18-B9D0-1264-8CB09116B1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BE773FD-AF4D-C939-CE83-FDAAED64FB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A0FE65-8676-46F6-4A20-ADB1BA40E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BAB617-1CCC-BCD4-5C03-CAD59DAF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81D7D5-8679-65F0-F98F-67F6F59E2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265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321463-191C-F21A-BF2F-FBC3FEFA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022088A-F356-BEBD-4B94-08CE34038C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FC7AC0E-BAD5-6748-5126-F5A09057F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5B6DA5-65AA-3CC5-30FF-99B6F7728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7394E27-CBE4-D620-7956-E6F5C3883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2459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EE4C49E-742D-1A88-4BF7-9C83133458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E8AF042-956E-7E62-014C-6E5CFCD2E7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6838A1F-BD9E-5B3B-5A31-282A39BF2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0900B4-A6B5-BA59-862D-1DEAACEB9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3175A0-BF25-B337-1AEB-D5BF5A336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724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1EC191-20FC-A824-F6A0-A3909E15D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36B830-0D4E-FF2B-1A04-2CEE36A12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4ED0EE-2FF3-205E-F9F3-B33FBAE1E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09261D1-1A4F-D38B-B927-CB4E78AF9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AA5C79C-E311-2024-7909-391C78E31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5307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B7115D-371F-EDA2-2FDF-6D2EED431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23ECA73-513B-054B-1BB0-C0320DAC6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76223AE-64CB-FB82-4052-D4858DD86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63B84C-A95D-4192-9E67-EB322BD06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B637AE-D744-7391-9EB5-26E672DE0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818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62387A-BBA7-56D4-0524-9EE1B9BD0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97A5CE-1867-EC1B-4EE3-60ECF080B5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571EB81-2F14-5CA9-B723-884852103A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0379F8-0487-8A91-61E0-3797D0656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9F1DBB6-4770-C38B-67AA-465F92556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106389-BD35-CC86-0C74-3968372EE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2244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0CACA2-9D56-5A21-D3A3-C28D26E3F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2367A2B-076E-97E7-1396-A94A273FDC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6CC7FAA-D039-74EF-2F04-EC3129B51D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6D2398F-D732-8242-D224-0D4FA295BA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E2A68F2-A44C-0DB9-1264-D81194AC4F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469A398-3927-DF7B-8337-97A51E2A6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8AE022E-6E6E-4CC9-BE11-30B4EEFDA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2C323E3-BA68-638B-4C7E-CBAA6CDCC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5798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D4C61D-4814-064B-2B83-2022D6469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4419FE9-D830-E159-0177-22423117D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9407311-1380-82ED-116F-7F709F47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D2BD1A7-AE49-6CDF-7BB9-34DE28EF9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8382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C75788A-412D-D47F-05E1-2D9C5FFC4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E9BFBA7-F82A-C43D-E214-173A9970C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2A2A33-984A-19B6-98E1-7CF84B06B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7995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A16A07-882D-185E-957D-E3BB5C3B9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A3E9AF-B95F-27AF-DAC3-BA6B57A97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0ED6A3F-9A92-3DB5-7E79-4971BF978F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0AFA11F-7F6C-DED3-AB4B-24FCA15DB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9846625-17D9-A811-7751-7F53170D9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273AAD6-F859-B4C3-9C36-C79347B1E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616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47D726-5909-1920-BB3B-2C032E176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9BC4BC6-8E4B-7A6A-21B2-A72127B670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6F0F121-0B93-E77D-CF0D-1EB0FFE2B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F8B759-3788-10C7-ECD8-80B101785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ED6A039-57CD-FF91-80CF-107872CE4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91146C8-439D-D047-E900-0412718E7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2765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52CB2D-9E62-DCB5-3EC7-6FBCAC44A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102F018-CECB-2531-813E-8C3A985DE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2CF5B8-8D26-DDEB-EDDB-651FD05CE9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AA852D-BF1A-4393-B367-3C39084006CE}" type="datetimeFigureOut">
              <a:rPr lang="ru-RU" smtClean="0"/>
              <a:t>14.05.2025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E7E4A02-0CD5-01BF-5B59-FD7A2DBDF8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68EB3B0-D6B3-B173-147E-8DFFDCC7E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DEFBD3-C3BE-4B23-BB38-3AC41A0670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373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3E65D5-2F78-882B-81A5-A2DBA7812A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 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CBB8533-B0ED-15FD-1949-65E7606738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 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D91F0A5-0369-BA58-2C2D-698202955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518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7DDEA2B-338B-8DBA-7AC4-499C92E0E1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142" t="20247" r="6019" b="1444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979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9DE7E5D-6F01-EDDD-00F8-887FBE8EA4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682" t="21112" r="5633" b="1395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824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A7739D-7BFD-CCAF-94C4-E53415AF0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D74F01-FA7C-C7E3-DFED-43AF380257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987" t="20494" r="5787" b="137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182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D69631-A146-5FC3-245C-44A0A14DD9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25FD79D-D777-F354-36C1-02B4D9B6E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61"/>
            <a:ext cx="12192000" cy="683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687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775EA-7DDA-B061-31AD-A20022ACF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CF1F60F-CF35-4764-F696-2875FB91D3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987" t="20991" r="5787" b="1395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91632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</Words>
  <Application>Microsoft Office PowerPoint</Application>
  <PresentationFormat>Широкоэкранный</PresentationFormat>
  <Paragraphs>2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Тема Office</vt:lpstr>
      <vt:lpstr> 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Джахан Зулфугарлы</dc:creator>
  <cp:lastModifiedBy>Джахан Зулфугарлы</cp:lastModifiedBy>
  <cp:revision>1</cp:revision>
  <dcterms:created xsi:type="dcterms:W3CDTF">2025-05-14T19:02:39Z</dcterms:created>
  <dcterms:modified xsi:type="dcterms:W3CDTF">2025-05-14T19:10:55Z</dcterms:modified>
</cp:coreProperties>
</file>

<file path=docProps/thumbnail.jpeg>
</file>